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34" r:id="rId2"/>
  </p:sldMasterIdLst>
  <p:notesMasterIdLst>
    <p:notesMasterId r:id="rId27"/>
  </p:notesMasterIdLst>
  <p:sldIdLst>
    <p:sldId id="256" r:id="rId3"/>
    <p:sldId id="274" r:id="rId4"/>
    <p:sldId id="257" r:id="rId5"/>
    <p:sldId id="271" r:id="rId6"/>
    <p:sldId id="258" r:id="rId7"/>
    <p:sldId id="259" r:id="rId8"/>
    <p:sldId id="286" r:id="rId9"/>
    <p:sldId id="268" r:id="rId10"/>
    <p:sldId id="270" r:id="rId11"/>
    <p:sldId id="296" r:id="rId12"/>
    <p:sldId id="275" r:id="rId13"/>
    <p:sldId id="294" r:id="rId14"/>
    <p:sldId id="293" r:id="rId15"/>
    <p:sldId id="292" r:id="rId16"/>
    <p:sldId id="290" r:id="rId17"/>
    <p:sldId id="291" r:id="rId18"/>
    <p:sldId id="295" r:id="rId19"/>
    <p:sldId id="297" r:id="rId20"/>
    <p:sldId id="298" r:id="rId21"/>
    <p:sldId id="299" r:id="rId22"/>
    <p:sldId id="269" r:id="rId23"/>
    <p:sldId id="284" r:id="rId24"/>
    <p:sldId id="278" r:id="rId25"/>
    <p:sldId id="300" r:id="rId2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D3E"/>
    <a:srgbClr val="CC3300"/>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p:scale>
          <a:sx n="70" d="100"/>
          <a:sy n="70" d="100"/>
        </p:scale>
        <p:origin x="-44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2447E72A-D913-4DC2-9E0A-E520CE8FCC86}" type="datetimeFigureOut">
              <a:rPr lang="en-US" smtClean="0"/>
              <a:pPr/>
              <a:t>9/22/2011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A5D78FC6-CE17-4259-A63C-DDFC12E048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D78FC6-CE17-4259-A63C-DDFC12E048FC}"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pPr algn="ctr"/>
            <a:fld id="{743653DA-8BF4-4869-96FE-9BCF43372D46}" type="datetime8">
              <a:rPr lang="en-US" smtClean="0"/>
              <a:pPr algn="ctr"/>
              <a:t>9/22/2011 8:47 AM</a:t>
            </a:fld>
            <a:endParaRPr lang="en-US" sz="2000" dirty="0">
              <a:solidFill>
                <a:srgbClr val="FFFFFF"/>
              </a:solidFill>
            </a:endParaRPr>
          </a:p>
        </p:txBody>
      </p:sp>
      <p:sp>
        <p:nvSpPr>
          <p:cNvPr id="8" name="Footer Placeholder 7"/>
          <p:cNvSpPr>
            <a:spLocks noGrp="1"/>
          </p:cNvSpPr>
          <p:nvPr>
            <p:ph type="ftr" sz="quarter" idx="11"/>
          </p:nvPr>
        </p:nvSpPr>
        <p:spPr/>
        <p:txBody>
          <a:bodyPr/>
          <a:lstStyle>
            <a:extLst/>
          </a:lstStyle>
          <a:p>
            <a:pPr algn="r"/>
            <a:endParaRPr lang="en-US" dirty="0">
              <a:solidFill>
                <a:schemeClr val="tx2"/>
              </a:solidFill>
            </a:endParaRPr>
          </a:p>
        </p:txBody>
      </p:sp>
      <p:sp>
        <p:nvSpPr>
          <p:cNvPr id="11" name="Slide Number Placeholder 10"/>
          <p:cNvSpPr>
            <a:spLocks noGrp="1"/>
          </p:cNvSpPr>
          <p:nvPr>
            <p:ph type="sldNum" sz="quarter" idx="12"/>
          </p:nvPr>
        </p:nvSpPr>
        <p:spPr/>
        <p:txBody>
          <a:bodyPr/>
          <a:lstStyle>
            <a:extLst/>
          </a:lstStyle>
          <a:p>
            <a:fld id="{72AC53DF-4216-466D-99A7-94400E6C2A25}" type="slidenum">
              <a:rPr lang="en-US" smtClean="0"/>
              <a:pPr/>
              <a:t>‹#›</a:t>
            </a:fld>
            <a:endParaRPr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3816DF-213E-421B-92D3-C068DBB023D6}" type="datetime8">
              <a:rPr lang="en-US" smtClean="0">
                <a:solidFill>
                  <a:schemeClr val="tx2"/>
                </a:solidFill>
              </a:rPr>
              <a:pPr/>
              <a:t>9/22/2011 8:47 AM</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3816DF-213E-421B-92D3-C068DBB023D6}" type="datetime8">
              <a:rPr lang="en-US" smtClean="0">
                <a:solidFill>
                  <a:schemeClr val="tx2"/>
                </a:solidFill>
              </a:rPr>
              <a:pPr/>
              <a:t>9/22/2011 8:47 AM</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2AC53DF-4216-466D-99A7-94400E6C2A25}" type="slidenum">
              <a:rPr lang="en-US" sz="1200" smtClean="0">
                <a:solidFill>
                  <a:schemeClr val="tx2"/>
                </a:solidFill>
              </a: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129108-AC8D-4212-9283-60D9E99BF07A}" type="datetime8">
              <a:rPr lang="en-US" smtClean="0"/>
              <a:pPr/>
              <a:t>9/22/2011 8:47 AM</a:t>
            </a:fld>
            <a:endParaRPr lang="en-US" dirty="0"/>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6DED3D3-6235-4F4C-B439-DF277FB555A7}" type="datetime8">
              <a:rPr lang="en-US" smtClean="0"/>
              <a:pPr/>
              <a:t>9/22/2011 8:47 AM</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algn="ctr"/>
            <a:fld id="{1AD93096-5B34-4342-9326-69289CEAE4C2}" type="slidenum">
              <a:rPr lang="en-US" smtClean="0"/>
              <a:pPr algn="ctr"/>
              <a:t>‹#›</a:t>
            </a:fld>
            <a:endParaRPr lang="en-US" sz="2400" dirty="0">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B5F1E3E-4B2F-4895-B65E-28B2E64F39F6}" type="datetime8">
              <a:rPr lang="en-US" smtClean="0"/>
              <a:pPr/>
              <a:t>9/22/2011 8:47 AM</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pPr algn="ctr"/>
            <a:fld id="{1AD93096-5B34-4342-9326-69289CEAE4C2}" type="slidenum">
              <a:rPr lang="en-US" smtClean="0"/>
              <a:pPr algn="ct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3085435-8225-4333-BFFA-0096413F0D76}" type="datetime8">
              <a:rPr lang="en-US" smtClean="0"/>
              <a:pPr/>
              <a:t>9/22/2011 8:47 AM</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pPr algn="ctr"/>
            <a:fld id="{1AD93096-5B34-4342-9326-69289CEAE4C2}" type="slidenum">
              <a:rPr lang="en-US" smtClean="0"/>
              <a:pPr algn="ct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783C494-2A87-468C-A21B-CB14FB9ABB00}" type="datetime8">
              <a:rPr lang="en-US" smtClean="0"/>
              <a:pPr/>
              <a:t>9/22/2011 8:47 AM</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A180FA0-5B31-4864-A2BB-719EA5A679C6}" type="datetime8">
              <a:rPr lang="en-US" smtClean="0"/>
              <a:pPr/>
              <a:t>9/22/2011 8:47 AM</a:t>
            </a:fld>
            <a:endParaRPr lang="en-US"/>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ECC0C8-36B8-442A-833D-B6AACE86BB77}" type="datetime8">
              <a:rPr lang="en-US" smtClean="0"/>
              <a:pPr/>
              <a:t>9/22/2011 8:47 AM</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E20EC5-AC53-4169-941E-EDF10CD23748}" type="datetime8">
              <a:rPr lang="en-US" smtClean="0"/>
              <a:pPr/>
              <a:t>9/22/2011 8:47 AM</a:t>
            </a:fld>
            <a:endParaRPr lang="en-US"/>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pPr algn="ctr"/>
            <a:fld id="{1AD93096-5B34-4342-9326-69289CEAE4C2}" type="slidenum">
              <a:rPr lang="en-US" smtClean="0"/>
              <a:pPr algn="ctr"/>
              <a:t>‹#›</a:t>
            </a:fld>
            <a:endParaRPr lang="en-US" sz="2800"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D3816DF-213E-421B-92D3-C068DBB023D6}" type="datetime8">
              <a:rPr lang="en-US" smtClean="0">
                <a:solidFill>
                  <a:schemeClr val="tx2"/>
                </a:solidFill>
              </a:rPr>
              <a:pPr/>
              <a:t>9/22/2011 8:47 AM</a:t>
            </a:fld>
            <a:endParaRPr lang="en-US" sz="1400" dirty="0">
              <a:solidFill>
                <a:schemeClr val="tx2"/>
              </a:solidFill>
            </a:endParaRP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lgn="r"/>
            <a:endParaRPr lang="en-US" sz="1400" dirty="0">
              <a:solidFill>
                <a:schemeClr val="tx2"/>
              </a:solidFill>
            </a:endParaRP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hyperlink" Target="http://docs.google.com/viewe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p:txBody>
          <a:bodyPr>
            <a:noAutofit/>
          </a:bodyPr>
          <a:lstStyle/>
          <a:p>
            <a:r>
              <a:rPr lang="en-US" sz="7200" dirty="0" smtClean="0"/>
              <a:t>GOOGLE DOCS</a:t>
            </a:r>
            <a:endParaRPr lang="en-US" sz="7200" dirty="0"/>
          </a:p>
        </p:txBody>
      </p:sp>
      <p:sp>
        <p:nvSpPr>
          <p:cNvPr id="3" name="Rectangle 2"/>
          <p:cNvSpPr>
            <a:spLocks noGrp="1"/>
          </p:cNvSpPr>
          <p:nvPr>
            <p:ph type="subTitle" idx="1"/>
          </p:nvPr>
        </p:nvSpPr>
        <p:spPr/>
        <p:txBody>
          <a:bodyPr>
            <a:noAutofit/>
          </a:bodyPr>
          <a:lstStyle/>
          <a:p>
            <a:r>
              <a:rPr lang="en-US" sz="2400" dirty="0" smtClean="0"/>
              <a:t>September 27, 2011</a:t>
            </a:r>
          </a:p>
          <a:p>
            <a:r>
              <a:rPr lang="en-US" sz="2400" dirty="0" smtClean="0"/>
              <a:t>Staycle Duplichan</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8" name="Rectangle 7"/>
          <p:cNvSpPr/>
          <p:nvPr/>
        </p:nvSpPr>
        <p:spPr>
          <a:xfrm>
            <a:off x="228600" y="1524000"/>
            <a:ext cx="45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3" cstate="print">
            <a:lum bright="-10000"/>
          </a:blip>
          <a:srcRect/>
          <a:stretch>
            <a:fillRect/>
          </a:stretch>
        </p:blipFill>
        <p:spPr bwMode="auto">
          <a:xfrm>
            <a:off x="304800" y="2514600"/>
            <a:ext cx="2446523" cy="38100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4" name="Rectangle 3"/>
          <p:cNvSpPr/>
          <p:nvPr/>
        </p:nvSpPr>
        <p:spPr>
          <a:xfrm>
            <a:off x="609600" y="1524000"/>
            <a:ext cx="45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cstate="print">
            <a:lum bright="-10000"/>
          </a:blip>
          <a:srcRect/>
          <a:stretch>
            <a:fillRect/>
          </a:stretch>
        </p:blipFill>
        <p:spPr bwMode="auto">
          <a:xfrm>
            <a:off x="381000" y="2362200"/>
            <a:ext cx="2238375" cy="432435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5" name="Rectangle 4"/>
          <p:cNvSpPr/>
          <p:nvPr/>
        </p:nvSpPr>
        <p:spPr>
          <a:xfrm>
            <a:off x="1066800" y="1524000"/>
            <a:ext cx="45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3"/>
          <p:cNvPicPr>
            <a:picLocks noChangeAspect="1" noChangeArrowheads="1"/>
          </p:cNvPicPr>
          <p:nvPr/>
        </p:nvPicPr>
        <p:blipFill>
          <a:blip r:embed="rId3" cstate="print">
            <a:lum bright="-10000"/>
          </a:blip>
          <a:srcRect/>
          <a:stretch>
            <a:fillRect/>
          </a:stretch>
        </p:blipFill>
        <p:spPr bwMode="auto">
          <a:xfrm>
            <a:off x="380999" y="2362200"/>
            <a:ext cx="2473377" cy="41910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4" name="Rectangle 3"/>
          <p:cNvSpPr/>
          <p:nvPr/>
        </p:nvSpPr>
        <p:spPr>
          <a:xfrm>
            <a:off x="1447800" y="1524000"/>
            <a:ext cx="45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cstate="print">
            <a:lum bright="-10000"/>
          </a:blip>
          <a:srcRect/>
          <a:stretch>
            <a:fillRect/>
          </a:stretch>
        </p:blipFill>
        <p:spPr bwMode="auto">
          <a:xfrm>
            <a:off x="381000" y="2286000"/>
            <a:ext cx="1847850" cy="45720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4" name="Rectangle 3"/>
          <p:cNvSpPr/>
          <p:nvPr/>
        </p:nvSpPr>
        <p:spPr>
          <a:xfrm>
            <a:off x="1981200" y="1524000"/>
            <a:ext cx="5334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cstate="print">
            <a:lum bright="-10000"/>
          </a:blip>
          <a:srcRect/>
          <a:stretch>
            <a:fillRect/>
          </a:stretch>
        </p:blipFill>
        <p:spPr bwMode="auto">
          <a:xfrm>
            <a:off x="304800" y="2362200"/>
            <a:ext cx="3078701" cy="40386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4" name="Rectangle 3"/>
          <p:cNvSpPr/>
          <p:nvPr/>
        </p:nvSpPr>
        <p:spPr>
          <a:xfrm>
            <a:off x="2514600" y="1524000"/>
            <a:ext cx="45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cstate="print">
            <a:lum bright="-10000"/>
          </a:blip>
          <a:srcRect/>
          <a:stretch>
            <a:fillRect/>
          </a:stretch>
        </p:blipFill>
        <p:spPr bwMode="auto">
          <a:xfrm>
            <a:off x="304800" y="2362200"/>
            <a:ext cx="3239589" cy="41148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4" name="Rectangle 3"/>
          <p:cNvSpPr/>
          <p:nvPr/>
        </p:nvSpPr>
        <p:spPr>
          <a:xfrm>
            <a:off x="2895600" y="1524000"/>
            <a:ext cx="45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spect="1" noChangeArrowheads="1"/>
          </p:cNvPicPr>
          <p:nvPr/>
        </p:nvPicPr>
        <p:blipFill>
          <a:blip r:embed="rId3" cstate="print">
            <a:lum bright="-10000"/>
          </a:blip>
          <a:srcRect/>
          <a:stretch>
            <a:fillRect/>
          </a:stretch>
        </p:blipFill>
        <p:spPr bwMode="auto">
          <a:xfrm>
            <a:off x="304800" y="2362199"/>
            <a:ext cx="2514600" cy="4131129"/>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8" name="Picture 4"/>
          <p:cNvPicPr>
            <a:picLocks noGrp="1" noChangeAspect="1" noChangeArrowheads="1"/>
          </p:cNvPicPr>
          <p:nvPr>
            <p:ph idx="1"/>
          </p:nvPr>
        </p:nvPicPr>
        <p:blipFill>
          <a:blip r:embed="rId2" cstate="print"/>
          <a:srcRect/>
          <a:stretch>
            <a:fillRect/>
          </a:stretch>
        </p:blipFill>
        <p:spPr bwMode="auto">
          <a:xfrm>
            <a:off x="0" y="0"/>
            <a:ext cx="9311690" cy="6858000"/>
          </a:xfrm>
          <a:prstGeom prst="rect">
            <a:avLst/>
          </a:prstGeom>
          <a:noFill/>
          <a:ln w="9525">
            <a:noFill/>
            <a:miter lim="800000"/>
            <a:headEnd/>
            <a:tailEnd/>
          </a:ln>
        </p:spPr>
      </p:pic>
      <p:sp>
        <p:nvSpPr>
          <p:cNvPr id="4" name="Rectangle 3"/>
          <p:cNvSpPr/>
          <p:nvPr/>
        </p:nvSpPr>
        <p:spPr>
          <a:xfrm>
            <a:off x="3352800" y="15240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9" name="Picture 5"/>
          <p:cNvPicPr>
            <a:picLocks noChangeAspect="1" noChangeArrowheads="1"/>
          </p:cNvPicPr>
          <p:nvPr/>
        </p:nvPicPr>
        <p:blipFill>
          <a:blip r:embed="rId3" cstate="print">
            <a:lum bright="-10000"/>
          </a:blip>
          <a:srcRect/>
          <a:stretch>
            <a:fillRect/>
          </a:stretch>
        </p:blipFill>
        <p:spPr bwMode="auto">
          <a:xfrm>
            <a:off x="304800" y="2362200"/>
            <a:ext cx="3276600" cy="2952031"/>
          </a:xfrm>
          <a:prstGeom prst="rect">
            <a:avLst/>
          </a:prstGeom>
          <a:noFill/>
          <a:ln w="3175">
            <a:solidFill>
              <a:schemeClr val="tx1"/>
            </a:solidFill>
            <a:miter lim="800000"/>
            <a:headEnd/>
            <a:tailEnd/>
          </a:ln>
        </p:spPr>
      </p:pic>
      <p:cxnSp>
        <p:nvCxnSpPr>
          <p:cNvPr id="10" name="Straight Arrow Connector 9"/>
          <p:cNvCxnSpPr/>
          <p:nvPr/>
        </p:nvCxnSpPr>
        <p:spPr>
          <a:xfrm flipV="1">
            <a:off x="1676400" y="1524000"/>
            <a:ext cx="6858000" cy="1066800"/>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lum bright="-10000"/>
          </a:blip>
          <a:srcRect/>
          <a:stretch>
            <a:fillRect/>
          </a:stretch>
        </p:blipFill>
        <p:spPr bwMode="auto">
          <a:xfrm>
            <a:off x="4953000" y="228600"/>
            <a:ext cx="4191000" cy="4204924"/>
          </a:xfrm>
          <a:prstGeom prst="rect">
            <a:avLst/>
          </a:prstGeom>
          <a:noFill/>
          <a:ln w="3175">
            <a:solidFill>
              <a:schemeClr val="tx1"/>
            </a:solidFill>
            <a:miter lim="800000"/>
            <a:headEnd/>
            <a:tailEnd/>
          </a:ln>
        </p:spPr>
      </p:pic>
      <p:pic>
        <p:nvPicPr>
          <p:cNvPr id="5" name="Picture 5"/>
          <p:cNvPicPr>
            <a:picLocks noChangeAspect="1" noChangeArrowheads="1"/>
          </p:cNvPicPr>
          <p:nvPr/>
        </p:nvPicPr>
        <p:blipFill>
          <a:blip r:embed="rId3" cstate="print">
            <a:lum bright="-10000"/>
          </a:blip>
          <a:srcRect/>
          <a:stretch>
            <a:fillRect/>
          </a:stretch>
        </p:blipFill>
        <p:spPr bwMode="auto">
          <a:xfrm>
            <a:off x="152400" y="381000"/>
            <a:ext cx="3276600" cy="2952031"/>
          </a:xfrm>
          <a:prstGeom prst="rect">
            <a:avLst/>
          </a:prstGeom>
          <a:noFill/>
          <a:ln w="28575">
            <a:solidFill>
              <a:schemeClr val="tx1"/>
            </a:solidFill>
            <a:miter lim="800000"/>
            <a:headEnd/>
            <a:tailEnd/>
          </a:ln>
        </p:spPr>
      </p:pic>
      <p:cxnSp>
        <p:nvCxnSpPr>
          <p:cNvPr id="7" name="Straight Arrow Connector 6"/>
          <p:cNvCxnSpPr/>
          <p:nvPr/>
        </p:nvCxnSpPr>
        <p:spPr>
          <a:xfrm flipV="1">
            <a:off x="2286000" y="533400"/>
            <a:ext cx="2819400" cy="152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12291" name="Picture 3"/>
          <p:cNvPicPr>
            <a:picLocks noChangeAspect="1" noChangeArrowheads="1"/>
          </p:cNvPicPr>
          <p:nvPr/>
        </p:nvPicPr>
        <p:blipFill>
          <a:blip r:embed="rId4" cstate="print">
            <a:lum bright="-10000"/>
          </a:blip>
          <a:srcRect/>
          <a:stretch>
            <a:fillRect/>
          </a:stretch>
        </p:blipFill>
        <p:spPr bwMode="auto">
          <a:xfrm>
            <a:off x="228600" y="3505200"/>
            <a:ext cx="3962400" cy="3080147"/>
          </a:xfrm>
          <a:prstGeom prst="rect">
            <a:avLst/>
          </a:prstGeom>
          <a:noFill/>
          <a:ln w="3175">
            <a:solidFill>
              <a:schemeClr val="tx1"/>
            </a:solidFill>
            <a:miter lim="800000"/>
            <a:headEnd/>
            <a:tailEnd/>
          </a:ln>
        </p:spPr>
      </p:pic>
      <p:cxnSp>
        <p:nvCxnSpPr>
          <p:cNvPr id="15" name="Straight Arrow Connector 14"/>
          <p:cNvCxnSpPr/>
          <p:nvPr/>
        </p:nvCxnSpPr>
        <p:spPr>
          <a:xfrm flipH="1">
            <a:off x="2057400" y="1828800"/>
            <a:ext cx="5562600" cy="2133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endParaRPr lang="en-US" dirty="0"/>
          </a:p>
        </p:txBody>
      </p:sp>
      <p:pic>
        <p:nvPicPr>
          <p:cNvPr id="1029" name="Picture 5"/>
          <p:cNvPicPr>
            <a:picLocks noGrp="1" noChangeAspect="1" noChangeArrowheads="1"/>
          </p:cNvPicPr>
          <p:nvPr>
            <p:ph idx="1"/>
          </p:nvPr>
        </p:nvPicPr>
        <p:blipFill>
          <a:blip r:embed="rId3" cstate="print"/>
          <a:srcRect/>
          <a:stretch>
            <a:fillRect/>
          </a:stretch>
        </p:blipFill>
        <p:spPr bwMode="auto">
          <a:xfrm>
            <a:off x="685800" y="2057094"/>
            <a:ext cx="4767669" cy="3810306"/>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85800" y="304800"/>
            <a:ext cx="2971800" cy="886326"/>
          </a:xfrm>
          <a:prstGeom prst="rect">
            <a:avLst/>
          </a:prstGeom>
          <a:noFill/>
          <a:ln w="9525">
            <a:noFill/>
            <a:miter lim="800000"/>
            <a:headEnd/>
            <a:tailEnd/>
          </a:ln>
        </p:spPr>
      </p:pic>
      <p:cxnSp>
        <p:nvCxnSpPr>
          <p:cNvPr id="10" name="Straight Arrow Connector 9"/>
          <p:cNvCxnSpPr/>
          <p:nvPr/>
        </p:nvCxnSpPr>
        <p:spPr>
          <a:xfrm flipH="1">
            <a:off x="4191000" y="3962400"/>
            <a:ext cx="16002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3314" name="Picture 2"/>
          <p:cNvPicPr>
            <a:picLocks noGrp="1" noChangeAspect="1" noChangeArrowheads="1"/>
          </p:cNvPicPr>
          <p:nvPr>
            <p:ph idx="1"/>
          </p:nvPr>
        </p:nvPicPr>
        <p:blipFill>
          <a:blip r:embed="rId2" cstate="print">
            <a:lum bright="-10000"/>
          </a:blip>
          <a:stretch>
            <a:fillRect/>
          </a:stretch>
        </p:blipFill>
        <p:spPr bwMode="auto">
          <a:xfrm>
            <a:off x="3276600" y="609600"/>
            <a:ext cx="5309402" cy="4187825"/>
          </a:xfrm>
          <a:prstGeom prst="rect">
            <a:avLst/>
          </a:prstGeom>
          <a:noFill/>
          <a:ln w="3175">
            <a:solidFill>
              <a:schemeClr val="tx1"/>
            </a:solidFill>
            <a:miter lim="800000"/>
            <a:headEnd/>
            <a:tailEnd/>
          </a:ln>
        </p:spPr>
      </p:pic>
      <p:pic>
        <p:nvPicPr>
          <p:cNvPr id="5" name="Picture 5"/>
          <p:cNvPicPr>
            <a:picLocks noChangeAspect="1" noChangeArrowheads="1"/>
          </p:cNvPicPr>
          <p:nvPr/>
        </p:nvPicPr>
        <p:blipFill>
          <a:blip r:embed="rId3" cstate="print">
            <a:lum bright="-10000"/>
          </a:blip>
          <a:srcRect/>
          <a:stretch>
            <a:fillRect/>
          </a:stretch>
        </p:blipFill>
        <p:spPr bwMode="auto">
          <a:xfrm>
            <a:off x="0" y="1295400"/>
            <a:ext cx="3276600" cy="2952031"/>
          </a:xfrm>
          <a:prstGeom prst="rect">
            <a:avLst/>
          </a:prstGeom>
          <a:noFill/>
          <a:ln w="28575">
            <a:solidFill>
              <a:schemeClr val="tx1"/>
            </a:solidFill>
            <a:miter lim="800000"/>
            <a:headEnd/>
            <a:tailEnd/>
          </a:ln>
        </p:spPr>
      </p:pic>
      <p:cxnSp>
        <p:nvCxnSpPr>
          <p:cNvPr id="7" name="Straight Arrow Connector 6"/>
          <p:cNvCxnSpPr/>
          <p:nvPr/>
        </p:nvCxnSpPr>
        <p:spPr>
          <a:xfrm flipV="1">
            <a:off x="2438400" y="1066800"/>
            <a:ext cx="1371600" cy="2819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4983480"/>
            <a:ext cx="8229600" cy="1722120"/>
          </a:xfrm>
        </p:spPr>
        <p:txBody>
          <a:bodyPr/>
          <a:lstStyle/>
          <a:p>
            <a:endParaRPr lang="en-US" dirty="0"/>
          </a:p>
        </p:txBody>
      </p:sp>
      <p:pic>
        <p:nvPicPr>
          <p:cNvPr id="15362" name="Picture 2"/>
          <p:cNvPicPr>
            <a:picLocks noGrp="1" noChangeAspect="1" noChangeArrowheads="1"/>
          </p:cNvPicPr>
          <p:nvPr>
            <p:ph idx="1"/>
          </p:nvPr>
        </p:nvPicPr>
        <p:blipFill>
          <a:blip r:embed="rId3" cstate="print">
            <a:lum bright="-10000"/>
          </a:blip>
          <a:srcRect/>
          <a:stretch>
            <a:fillRect/>
          </a:stretch>
        </p:blipFill>
        <p:spPr bwMode="auto">
          <a:xfrm>
            <a:off x="152400" y="304800"/>
            <a:ext cx="3306523" cy="3276600"/>
          </a:xfrm>
          <a:prstGeom prst="rect">
            <a:avLst/>
          </a:prstGeom>
          <a:noFill/>
          <a:ln w="3175">
            <a:solidFill>
              <a:schemeClr val="tx1"/>
            </a:solidFill>
            <a:miter lim="800000"/>
            <a:headEnd/>
            <a:tailEnd/>
          </a:ln>
        </p:spPr>
      </p:pic>
      <p:pic>
        <p:nvPicPr>
          <p:cNvPr id="15363" name="Picture 3"/>
          <p:cNvPicPr>
            <a:picLocks noChangeAspect="1" noChangeArrowheads="1"/>
          </p:cNvPicPr>
          <p:nvPr/>
        </p:nvPicPr>
        <p:blipFill>
          <a:blip r:embed="rId4" cstate="print">
            <a:lum bright="-10000"/>
          </a:blip>
          <a:srcRect/>
          <a:stretch>
            <a:fillRect/>
          </a:stretch>
        </p:blipFill>
        <p:spPr bwMode="auto">
          <a:xfrm>
            <a:off x="1952138" y="3505200"/>
            <a:ext cx="7191862"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715000"/>
            <a:ext cx="8153400" cy="838200"/>
          </a:xfrm>
        </p:spPr>
        <p:txBody>
          <a:bodyPr/>
          <a:lstStyle/>
          <a:p>
            <a:r>
              <a:rPr lang="en-US" dirty="0" smtClean="0"/>
              <a:t>Tiny URL   http://tinyurl.com/</a:t>
            </a:r>
            <a:endParaRPr lang="en-US" dirty="0"/>
          </a:p>
        </p:txBody>
      </p:sp>
      <p:pic>
        <p:nvPicPr>
          <p:cNvPr id="14338" name="Picture 2"/>
          <p:cNvPicPr>
            <a:picLocks noGrp="1" noChangeAspect="1" noChangeArrowheads="1"/>
          </p:cNvPicPr>
          <p:nvPr>
            <p:ph idx="1"/>
          </p:nvPr>
        </p:nvPicPr>
        <p:blipFill>
          <a:blip r:embed="rId2" cstate="print"/>
          <a:srcRect/>
          <a:stretch>
            <a:fillRect/>
          </a:stretch>
        </p:blipFill>
        <p:spPr bwMode="auto">
          <a:xfrm>
            <a:off x="990600" y="609600"/>
            <a:ext cx="6865497" cy="50493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RTI</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228600" y="685800"/>
            <a:ext cx="8612386" cy="12954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533400" y="2905932"/>
            <a:ext cx="8124825" cy="275418"/>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57200" y="3872563"/>
            <a:ext cx="8229600" cy="318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638800"/>
            <a:ext cx="8153400" cy="838200"/>
          </a:xfrm>
        </p:spPr>
        <p:txBody>
          <a:bodyPr>
            <a:normAutofit/>
          </a:bodyPr>
          <a:lstStyle/>
          <a:p>
            <a:r>
              <a:rPr lang="en-US" dirty="0" smtClean="0"/>
              <a:t>For your information</a:t>
            </a:r>
            <a:endParaRPr lang="en-US" dirty="0"/>
          </a:p>
        </p:txBody>
      </p:sp>
      <p:sp>
        <p:nvSpPr>
          <p:cNvPr id="3" name="Content Placeholder 2"/>
          <p:cNvSpPr>
            <a:spLocks noGrp="1"/>
          </p:cNvSpPr>
          <p:nvPr>
            <p:ph idx="1"/>
          </p:nvPr>
        </p:nvSpPr>
        <p:spPr>
          <a:xfrm>
            <a:off x="381000" y="685800"/>
            <a:ext cx="8077200" cy="4876800"/>
          </a:xfrm>
        </p:spPr>
        <p:txBody>
          <a:bodyPr>
            <a:normAutofit lnSpcReduction="10000"/>
          </a:bodyPr>
          <a:lstStyle/>
          <a:p>
            <a:r>
              <a:rPr lang="en-US" dirty="0" smtClean="0"/>
              <a:t>Google Docs Viewer at </a:t>
            </a:r>
            <a:r>
              <a:rPr lang="en-US" dirty="0" smtClean="0">
                <a:hlinkClick r:id="rId2"/>
              </a:rPr>
              <a:t>http://docs.google.com/viewer</a:t>
            </a:r>
            <a:endParaRPr lang="en-US" dirty="0" smtClean="0"/>
          </a:p>
          <a:p>
            <a:pPr>
              <a:buNone/>
            </a:pPr>
            <a:r>
              <a:rPr lang="en-US" dirty="0" smtClean="0"/>
              <a:t>Can not edit but can view a file even if they do not have Microsoft office</a:t>
            </a:r>
          </a:p>
          <a:p>
            <a:pPr>
              <a:buNone/>
            </a:pPr>
            <a:endParaRPr lang="en-US" dirty="0" smtClean="0"/>
          </a:p>
          <a:p>
            <a:pPr>
              <a:buNone/>
            </a:pPr>
            <a:r>
              <a:rPr lang="en-US" b="1" dirty="0" smtClean="0"/>
              <a:t>Spreadsheets</a:t>
            </a:r>
            <a:r>
              <a:rPr lang="en-US" dirty="0" smtClean="0"/>
              <a:t>: 400,000 cells, with a maximum of 256 columns per sheet. Uploaded spreadsheet files that are converted to Google spreadsheets format can’t be larger than 20MB, and need to be under 400,000 cells and 256 columns per sheet.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33400" y="5257800"/>
            <a:ext cx="8153400" cy="1066800"/>
          </a:xfrm>
        </p:spPr>
        <p:txBody>
          <a:bodyPr/>
          <a:lstStyle/>
          <a:p>
            <a:r>
              <a:rPr lang="en-US" dirty="0" smtClean="0"/>
              <a:t>Google Docs…spreadsheets</a:t>
            </a:r>
            <a:endParaRPr lang="en-US" dirty="0"/>
          </a:p>
        </p:txBody>
      </p:sp>
      <p:sp>
        <p:nvSpPr>
          <p:cNvPr id="3" name="Rectangle 2"/>
          <p:cNvSpPr>
            <a:spLocks noGrp="1"/>
          </p:cNvSpPr>
          <p:nvPr>
            <p:ph idx="1"/>
          </p:nvPr>
        </p:nvSpPr>
        <p:spPr>
          <a:xfrm>
            <a:off x="381000" y="762000"/>
            <a:ext cx="7924800" cy="5029200"/>
          </a:xfrm>
        </p:spPr>
        <p:txBody>
          <a:bodyPr>
            <a:noAutofit/>
          </a:bodyPr>
          <a:lstStyle/>
          <a:p>
            <a:r>
              <a:rPr lang="en-US" sz="2400" dirty="0" smtClean="0"/>
              <a:t>Upload Microsoft Word, </a:t>
            </a:r>
            <a:r>
              <a:rPr lang="en-US" sz="2400" dirty="0" err="1" smtClean="0"/>
              <a:t>OpenOffice</a:t>
            </a:r>
            <a:r>
              <a:rPr lang="en-US" sz="2400" dirty="0" smtClean="0"/>
              <a:t>, HTML or plain text documents</a:t>
            </a:r>
          </a:p>
          <a:p>
            <a:r>
              <a:rPr lang="en-US" sz="2400" dirty="0" smtClean="0"/>
              <a:t>Create documents from scratch, and download to Google Docs.</a:t>
            </a:r>
          </a:p>
          <a:p>
            <a:r>
              <a:rPr lang="en-US" sz="2400" dirty="0" smtClean="0"/>
              <a:t>Edit documents online simultaneously with anyone you choose, and invite others to view them.</a:t>
            </a:r>
          </a:p>
          <a:p>
            <a:r>
              <a:rPr lang="en-US" sz="2400" dirty="0" smtClean="0"/>
              <a:t>Keep track of who made changes to a document and when, and roll back to any version.</a:t>
            </a:r>
          </a:p>
          <a:p>
            <a:r>
              <a:rPr lang="en-US" sz="2400" dirty="0" smtClean="0"/>
              <a:t>Publish documents online to the world, as </a:t>
            </a:r>
            <a:r>
              <a:rPr lang="en-US" sz="2400" dirty="0" smtClean="0"/>
              <a:t>web pages </a:t>
            </a:r>
            <a:r>
              <a:rPr lang="en-US" sz="2400" dirty="0" smtClean="0"/>
              <a:t>or post documents to your blog.</a:t>
            </a:r>
          </a:p>
          <a:p>
            <a:r>
              <a:rPr lang="en-US" sz="2400" dirty="0" smtClean="0"/>
              <a:t>Email your documents out as attachments.</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3">
                                            <p:txEl>
                                              <p:pRg st="1" end="1"/>
                                            </p:txEl>
                                          </p:spTgt>
                                        </p:tgtEl>
                                        <p:attrNameLst>
                                          <p:attrName>style.opacity</p:attrName>
                                        </p:attrNameLst>
                                      </p:cBhvr>
                                      <p:to>
                                        <p:strVal val="0.5"/>
                                      </p:to>
                                    </p:set>
                                    <p:animEffect filter="image" prLst="opacity: 0.5">
                                      <p:cBhvr rctx="IE">
                                        <p:cTn id="12" dur="indefinite"/>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rctx="PPT">
                                        <p:cTn id="16" dur="indefinite"/>
                                        <p:tgtEl>
                                          <p:spTgt spid="3">
                                            <p:txEl>
                                              <p:pRg st="2" end="2"/>
                                            </p:txEl>
                                          </p:spTgt>
                                        </p:tgtEl>
                                        <p:attrNameLst>
                                          <p:attrName>style.opacity</p:attrName>
                                        </p:attrNameLst>
                                      </p:cBhvr>
                                      <p:to>
                                        <p:strVal val="0.5"/>
                                      </p:to>
                                    </p:set>
                                    <p:animEffect filter="image" prLst="opacity: 0.5">
                                      <p:cBhvr rctx="IE">
                                        <p:cTn id="17" dur="indefinite"/>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3">
                                            <p:txEl>
                                              <p:pRg st="3" end="3"/>
                                            </p:txEl>
                                          </p:spTgt>
                                        </p:tgtEl>
                                        <p:attrNameLst>
                                          <p:attrName>style.opacity</p:attrName>
                                        </p:attrNameLst>
                                      </p:cBhvr>
                                      <p:to>
                                        <p:strVal val="0.5"/>
                                      </p:to>
                                    </p:set>
                                    <p:animEffect filter="image" prLst="opacity: 0.5">
                                      <p:cBhvr rctx="IE">
                                        <p:cTn id="22" dur="indefinite"/>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3">
                                            <p:txEl>
                                              <p:pRg st="4" end="4"/>
                                            </p:txEl>
                                          </p:spTgt>
                                        </p:tgtEl>
                                        <p:attrNameLst>
                                          <p:attrName>style.opacity</p:attrName>
                                        </p:attrNameLst>
                                      </p:cBhvr>
                                      <p:to>
                                        <p:strVal val="0.5"/>
                                      </p:to>
                                    </p:set>
                                    <p:animEffect filter="image" prLst="opacity: 0.5">
                                      <p:cBhvr rctx="IE">
                                        <p:cTn id="27" dur="indefinite"/>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rctx="PPT">
                                        <p:cTn id="31" dur="indefinite"/>
                                        <p:tgtEl>
                                          <p:spTgt spid="3">
                                            <p:txEl>
                                              <p:pRg st="5" end="5"/>
                                            </p:txEl>
                                          </p:spTgt>
                                        </p:tgtEl>
                                        <p:attrNameLst>
                                          <p:attrName>style.opacity</p:attrName>
                                        </p:attrNameLst>
                                      </p:cBhvr>
                                      <p:to>
                                        <p:strVal val="0.5"/>
                                      </p:to>
                                    </p:set>
                                    <p:animEffect filter="image" prLst="opacity: 0.5">
                                      <p:cBhvr rctx="IE">
                                        <p:cTn id="32" dur="indefinite"/>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Uses in the classroom</a:t>
            </a:r>
            <a:endParaRPr lang="en-US" dirty="0"/>
          </a:p>
        </p:txBody>
      </p:sp>
      <p:sp>
        <p:nvSpPr>
          <p:cNvPr id="3" name="Rectangle 2"/>
          <p:cNvSpPr>
            <a:spLocks noGrp="1"/>
          </p:cNvSpPr>
          <p:nvPr>
            <p:ph idx="1"/>
          </p:nvPr>
        </p:nvSpPr>
        <p:spPr>
          <a:xfrm>
            <a:off x="533400" y="838200"/>
            <a:ext cx="8232648" cy="5867400"/>
          </a:xfrm>
        </p:spPr>
        <p:txBody>
          <a:bodyPr>
            <a:noAutofit/>
          </a:bodyPr>
          <a:lstStyle/>
          <a:p>
            <a:r>
              <a:rPr lang="en-US" sz="4000" dirty="0" smtClean="0"/>
              <a:t>Quizzes </a:t>
            </a:r>
          </a:p>
          <a:p>
            <a:r>
              <a:rPr lang="en-US" sz="4000" dirty="0" smtClean="0"/>
              <a:t>Questionnaires </a:t>
            </a:r>
          </a:p>
          <a:p>
            <a:r>
              <a:rPr lang="en-US" sz="4000" dirty="0" smtClean="0"/>
              <a:t>Student surveys </a:t>
            </a:r>
          </a:p>
          <a:p>
            <a:r>
              <a:rPr lang="en-US" sz="4000" dirty="0" smtClean="0"/>
              <a:t>Pre-testing Feedback </a:t>
            </a:r>
          </a:p>
          <a:p>
            <a:r>
              <a:rPr lang="en-US" sz="4000" dirty="0" smtClean="0"/>
              <a:t>Evaluation of lessons and/units Spelling tests </a:t>
            </a:r>
          </a:p>
          <a:p>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Google Docs</a:t>
            </a:r>
            <a:endParaRPr lang="en-US" dirty="0"/>
          </a:p>
        </p:txBody>
      </p:sp>
      <p:pic>
        <p:nvPicPr>
          <p:cNvPr id="5" name="Content Placeholder 4"/>
          <p:cNvPicPr>
            <a:picLocks noGrp="1"/>
          </p:cNvPicPr>
          <p:nvPr>
            <p:ph idx="1"/>
          </p:nvPr>
        </p:nvPicPr>
        <p:blipFill>
          <a:blip r:embed="rId3" cstate="print"/>
          <a:srcRect/>
          <a:stretch>
            <a:fillRect/>
          </a:stretch>
        </p:blipFill>
        <p:spPr bwMode="auto">
          <a:xfrm>
            <a:off x="609600" y="1371600"/>
            <a:ext cx="7086600" cy="4724400"/>
          </a:xfrm>
          <a:prstGeom prst="rect">
            <a:avLst/>
          </a:prstGeom>
          <a:noFill/>
          <a:ln w="9525">
            <a:noFill/>
            <a:miter lim="800000"/>
            <a:headEnd/>
            <a:tailEnd/>
          </a:ln>
        </p:spPr>
      </p:pic>
      <p:sp>
        <p:nvSpPr>
          <p:cNvPr id="6" name="TextBox 5"/>
          <p:cNvSpPr txBox="1"/>
          <p:nvPr/>
        </p:nvSpPr>
        <p:spPr>
          <a:xfrm>
            <a:off x="609600" y="685800"/>
            <a:ext cx="3352800" cy="461665"/>
          </a:xfrm>
          <a:prstGeom prst="rect">
            <a:avLst/>
          </a:prstGeom>
          <a:noFill/>
        </p:spPr>
        <p:txBody>
          <a:bodyPr wrap="square" rtlCol="0">
            <a:spAutoFit/>
          </a:bodyPr>
          <a:lstStyle/>
          <a:p>
            <a:r>
              <a:rPr lang="en-US" sz="2400" dirty="0" smtClean="0"/>
              <a:t>Google….more</a:t>
            </a:r>
            <a:endParaRPr lang="en-US" sz="2400" dirty="0"/>
          </a:p>
        </p:txBody>
      </p:sp>
      <p:sp>
        <p:nvSpPr>
          <p:cNvPr id="7" name="Isosceles Triangle 6"/>
          <p:cNvSpPr/>
          <p:nvPr/>
        </p:nvSpPr>
        <p:spPr>
          <a:xfrm flipV="1">
            <a:off x="3048000" y="838200"/>
            <a:ext cx="228600" cy="152400"/>
          </a:xfrm>
          <a:prstGeom prst="triangl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Oval 7"/>
          <p:cNvSpPr/>
          <p:nvPr/>
        </p:nvSpPr>
        <p:spPr>
          <a:xfrm>
            <a:off x="3200400" y="1219200"/>
            <a:ext cx="609600" cy="6858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Oval 8"/>
          <p:cNvSpPr/>
          <p:nvPr/>
        </p:nvSpPr>
        <p:spPr>
          <a:xfrm>
            <a:off x="3429000" y="4876800"/>
            <a:ext cx="990600" cy="4572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Gmail account</a:t>
            </a:r>
            <a:endParaRPr lang="en-US" dirty="0"/>
          </a:p>
        </p:txBody>
      </p:sp>
      <p:pic>
        <p:nvPicPr>
          <p:cNvPr id="4" name="Content Placeholder 3"/>
          <p:cNvPicPr>
            <a:picLocks noGrp="1"/>
          </p:cNvPicPr>
          <p:nvPr>
            <p:ph idx="1"/>
          </p:nvPr>
        </p:nvPicPr>
        <p:blipFill>
          <a:blip r:embed="rId3" cstate="print"/>
          <a:srcRect/>
          <a:stretch>
            <a:fillRect/>
          </a:stretch>
        </p:blipFill>
        <p:spPr bwMode="auto">
          <a:xfrm>
            <a:off x="685800" y="1066800"/>
            <a:ext cx="76962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Chrome</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609600" y="1828800"/>
            <a:ext cx="7886700" cy="111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solidFill>
                  <a:srgbClr val="FF8D3E"/>
                </a:solidFill>
              </a:rPr>
              <a:t>Main</a:t>
            </a:r>
            <a:r>
              <a:rPr lang="en-US" dirty="0" smtClean="0"/>
              <a:t> Page</a:t>
            </a:r>
            <a:endParaRPr lang="en-US" dirty="0"/>
          </a:p>
        </p:txBody>
      </p:sp>
      <p:pic>
        <p:nvPicPr>
          <p:cNvPr id="4" name="Content Placeholder 3"/>
          <p:cNvPicPr>
            <a:picLocks noGrp="1"/>
          </p:cNvPicPr>
          <p:nvPr>
            <p:ph idx="1"/>
          </p:nvPr>
        </p:nvPicPr>
        <p:blipFill>
          <a:blip r:embed="rId3" cstate="print"/>
          <a:stretch>
            <a:fillRect/>
          </a:stretch>
        </p:blipFill>
        <p:spPr bwMode="auto">
          <a:xfrm>
            <a:off x="503238" y="990600"/>
            <a:ext cx="8183562" cy="4114800"/>
          </a:xfrm>
          <a:prstGeom prst="rect">
            <a:avLst/>
          </a:prstGeom>
          <a:noFill/>
          <a:ln w="9525">
            <a:noFill/>
            <a:miter lim="800000"/>
            <a:headEnd/>
            <a:tailEnd/>
          </a:ln>
        </p:spPr>
      </p:pic>
      <p:sp>
        <p:nvSpPr>
          <p:cNvPr id="5" name="TextBox 4"/>
          <p:cNvSpPr txBox="1"/>
          <p:nvPr/>
        </p:nvSpPr>
        <p:spPr>
          <a:xfrm>
            <a:off x="4800600" y="1752600"/>
            <a:ext cx="3959738" cy="64633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b="1" dirty="0" smtClean="0">
                <a:solidFill>
                  <a:srgbClr val="FF8D3E"/>
                </a:solidFill>
              </a:rPr>
              <a:t>Upload:  </a:t>
            </a:r>
            <a:endParaRPr lang="en-US" b="1" dirty="0" smtClean="0">
              <a:solidFill>
                <a:srgbClr val="FF8D3E"/>
              </a:solidFill>
            </a:endParaRPr>
          </a:p>
          <a:p>
            <a:r>
              <a:rPr lang="en-US" b="1" dirty="0" smtClean="0">
                <a:solidFill>
                  <a:srgbClr val="FF8D3E"/>
                </a:solidFill>
              </a:rPr>
              <a:t>To </a:t>
            </a:r>
            <a:r>
              <a:rPr lang="en-US" b="1" dirty="0" smtClean="0">
                <a:solidFill>
                  <a:srgbClr val="FF8D3E"/>
                </a:solidFill>
              </a:rPr>
              <a:t>use existing spreadsheets</a:t>
            </a:r>
            <a:endParaRPr lang="en-US" b="1" dirty="0">
              <a:solidFill>
                <a:srgbClr val="FF8D3E"/>
              </a:solidFill>
            </a:endParaRPr>
          </a:p>
        </p:txBody>
      </p:sp>
      <p:sp>
        <p:nvSpPr>
          <p:cNvPr id="6" name="TextBox 5"/>
          <p:cNvSpPr txBox="1"/>
          <p:nvPr/>
        </p:nvSpPr>
        <p:spPr>
          <a:xfrm>
            <a:off x="1524000" y="1295400"/>
            <a:ext cx="32004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solidFill>
                  <a:srgbClr val="FF8D3E"/>
                </a:solidFill>
              </a:rPr>
              <a:t>Create </a:t>
            </a:r>
            <a:r>
              <a:rPr lang="en-US" b="1" dirty="0" smtClean="0">
                <a:solidFill>
                  <a:srgbClr val="FF8D3E"/>
                </a:solidFill>
              </a:rPr>
              <a:t>new</a:t>
            </a:r>
            <a:r>
              <a:rPr lang="en-US" b="1" dirty="0" smtClean="0">
                <a:solidFill>
                  <a:srgbClr val="FF8D3E"/>
                </a:solidFill>
              </a:rPr>
              <a:t>:  </a:t>
            </a:r>
            <a:endParaRPr lang="en-US" b="1" dirty="0" smtClean="0">
              <a:solidFill>
                <a:srgbClr val="FF8D3E"/>
              </a:solidFill>
            </a:endParaRPr>
          </a:p>
          <a:p>
            <a:r>
              <a:rPr lang="en-US" b="1" dirty="0" smtClean="0">
                <a:solidFill>
                  <a:srgbClr val="FF8D3E"/>
                </a:solidFill>
              </a:rPr>
              <a:t>To make a spreadsheet</a:t>
            </a:r>
            <a:endParaRPr lang="en-US" b="1" dirty="0">
              <a:solidFill>
                <a:srgbClr val="FF8D3E"/>
              </a:solidFill>
            </a:endParaRPr>
          </a:p>
        </p:txBody>
      </p:sp>
      <p:sp>
        <p:nvSpPr>
          <p:cNvPr id="7" name="TextBox 6"/>
          <p:cNvSpPr txBox="1"/>
          <p:nvPr/>
        </p:nvSpPr>
        <p:spPr>
          <a:xfrm>
            <a:off x="0" y="152400"/>
            <a:ext cx="53340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b="1" dirty="0" smtClean="0">
                <a:solidFill>
                  <a:srgbClr val="FF8D3E"/>
                </a:solidFill>
              </a:rPr>
              <a:t>Clicking on Google Docs  </a:t>
            </a:r>
            <a:endParaRPr lang="en-US" sz="2000" b="1" dirty="0" smtClean="0">
              <a:solidFill>
                <a:srgbClr val="FF8D3E"/>
              </a:solidFill>
            </a:endParaRPr>
          </a:p>
          <a:p>
            <a:r>
              <a:rPr lang="en-US" sz="2000" b="1" dirty="0" smtClean="0">
                <a:solidFill>
                  <a:srgbClr val="FF8D3E"/>
                </a:solidFill>
              </a:rPr>
              <a:t>will </a:t>
            </a:r>
            <a:r>
              <a:rPr lang="en-US" sz="2000" b="1" dirty="0" smtClean="0">
                <a:solidFill>
                  <a:srgbClr val="FF8D3E"/>
                </a:solidFill>
              </a:rPr>
              <a:t>get you back to your main page</a:t>
            </a:r>
            <a:endParaRPr lang="en-US" sz="2000" b="1" dirty="0">
              <a:solidFill>
                <a:srgbClr val="FF8D3E"/>
              </a:solidFill>
            </a:endParaRPr>
          </a:p>
        </p:txBody>
      </p:sp>
      <p:cxnSp>
        <p:nvCxnSpPr>
          <p:cNvPr id="9" name="Straight Arrow Connector 8"/>
          <p:cNvCxnSpPr>
            <a:stCxn id="5" idx="1"/>
          </p:cNvCxnSpPr>
          <p:nvPr/>
        </p:nvCxnSpPr>
        <p:spPr>
          <a:xfrm flipH="1">
            <a:off x="1828800" y="2075766"/>
            <a:ext cx="2971800" cy="13403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flipH="1">
            <a:off x="1066800" y="1600200"/>
            <a:ext cx="45720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a:off x="914400" y="838200"/>
            <a:ext cx="0" cy="533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dirty="0" smtClean="0"/>
              <a:t>Creating a new spreadsheet</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057400" y="762000"/>
            <a:ext cx="3832770" cy="4187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9000B0E-F247-42DE-B4C8-953FA55828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Aspect</Template>
  <TotalTime>0</TotalTime>
  <Words>232</Words>
  <Application>Microsoft Office PowerPoint</Application>
  <PresentationFormat>On-screen Show (4:3)</PresentationFormat>
  <Paragraphs>44</Paragraphs>
  <Slides>24</Slides>
  <Notes>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Aspect</vt:lpstr>
      <vt:lpstr>GOOGLE DOCS</vt:lpstr>
      <vt:lpstr>Slide 2</vt:lpstr>
      <vt:lpstr>Google Docs…spreadsheets</vt:lpstr>
      <vt:lpstr>Uses in the classroom</vt:lpstr>
      <vt:lpstr>Google Docs</vt:lpstr>
      <vt:lpstr>Gmail account</vt:lpstr>
      <vt:lpstr>Google Chrome</vt:lpstr>
      <vt:lpstr>Main Page</vt:lpstr>
      <vt:lpstr>Creating a new spreadsheet</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Tiny URL   http://tinyurl.com/</vt:lpstr>
      <vt:lpstr>RTI</vt:lpstr>
      <vt:lpstr>For your information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2011-07-29T12:49:19Z</dcterms:created>
  <dcterms:modified xsi:type="dcterms:W3CDTF">2011-09-22T14:02:53Z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TC101671259990</vt:lpwstr>
  </property>
</Properties>
</file>